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4660"/>
  </p:normalViewPr>
  <p:slideViewPr>
    <p:cSldViewPr snapToGrid="0">
      <p:cViewPr varScale="1">
        <p:scale>
          <a:sx n="62" d="100"/>
          <a:sy n="62" d="100"/>
        </p:scale>
        <p:origin x="-7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A985-7B51-4923-A18B-449079948E55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FFFE-F26D-4C22-8430-B44B79E9C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39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A985-7B51-4923-A18B-449079948E55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FFFE-F26D-4C22-8430-B44B79E9C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50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A985-7B51-4923-A18B-449079948E55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FFFE-F26D-4C22-8430-B44B79E9C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8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A985-7B51-4923-A18B-449079948E55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FFFE-F26D-4C22-8430-B44B79E9C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82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A985-7B51-4923-A18B-449079948E55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FFFE-F26D-4C22-8430-B44B79E9C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3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A985-7B51-4923-A18B-449079948E55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FFFE-F26D-4C22-8430-B44B79E9C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53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A985-7B51-4923-A18B-449079948E55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FFFE-F26D-4C22-8430-B44B79E9C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604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A985-7B51-4923-A18B-449079948E55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FFFE-F26D-4C22-8430-B44B79E9C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43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A985-7B51-4923-A18B-449079948E55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FFFE-F26D-4C22-8430-B44B79E9C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516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A985-7B51-4923-A18B-449079948E55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FFFE-F26D-4C22-8430-B44B79E9C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52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A985-7B51-4923-A18B-449079948E55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3FFFE-F26D-4C22-8430-B44B79E9C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2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8A985-7B51-4923-A18B-449079948E55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3FFFE-F26D-4C22-8430-B44B79E9C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27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H="1">
            <a:off x="565484" y="505937"/>
            <a:ext cx="0" cy="721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3616070" y="503354"/>
            <a:ext cx="0" cy="721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6250779" y="472361"/>
            <a:ext cx="0" cy="721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9177381" y="469778"/>
            <a:ext cx="0" cy="721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8944902" y="454283"/>
            <a:ext cx="0" cy="721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1871504" y="451700"/>
            <a:ext cx="0" cy="721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562904" y="2626628"/>
            <a:ext cx="0" cy="721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915343" y="2593052"/>
            <a:ext cx="0" cy="721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1868924" y="2572391"/>
            <a:ext cx="0" cy="721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8920" y="92990"/>
            <a:ext cx="2149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God’s Timeline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1838" y="2198178"/>
            <a:ext cx="4600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Daniel’s 70</a:t>
            </a:r>
            <a:r>
              <a:rPr lang="en-US" baseline="30000" dirty="0" smtClean="0"/>
              <a:t>th</a:t>
            </a:r>
            <a:r>
              <a:rPr lang="en-US" dirty="0" smtClean="0"/>
              <a:t> Week (Daniel 11 &amp; 12)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560324" y="4499345"/>
            <a:ext cx="0" cy="721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1654521" y="4465769"/>
            <a:ext cx="0" cy="721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11866344" y="4445108"/>
            <a:ext cx="0" cy="721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9258" y="4070895"/>
            <a:ext cx="2149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Millennial Reign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560324" y="836908"/>
            <a:ext cx="11306020" cy="15499"/>
          </a:xfrm>
          <a:prstGeom prst="line">
            <a:avLst/>
          </a:prstGeom>
          <a:ln w="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557744" y="2942098"/>
            <a:ext cx="11306020" cy="15499"/>
          </a:xfrm>
          <a:prstGeom prst="line">
            <a:avLst/>
          </a:prstGeom>
          <a:ln w="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570662" y="4830305"/>
            <a:ext cx="11306020" cy="15499"/>
          </a:xfrm>
          <a:prstGeom prst="line">
            <a:avLst/>
          </a:prstGeom>
          <a:ln w="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6481" y="491673"/>
            <a:ext cx="2766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Pre-Flood (Age of Sin)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647057" y="489093"/>
            <a:ext cx="2766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Post-Flood (Age of Law)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294678" y="502011"/>
            <a:ext cx="2766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Post Christ (Age of Grace)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9174778" y="499431"/>
            <a:ext cx="2766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Millennial Reign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93901" y="830049"/>
            <a:ext cx="2766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~4000BC-2000BC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644477" y="827469"/>
            <a:ext cx="2766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~2000</a:t>
            </a:r>
            <a:r>
              <a:rPr lang="en-US" dirty="0" smtClean="0"/>
              <a:t>BC</a:t>
            </a:r>
            <a:r>
              <a:rPr lang="en-US" dirty="0" smtClean="0"/>
              <a:t>-32</a:t>
            </a:r>
            <a:r>
              <a:rPr lang="en-US" dirty="0" smtClean="0"/>
              <a:t>AD</a:t>
            </a:r>
            <a:endParaRPr lang="en-US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6292098" y="840387"/>
            <a:ext cx="2766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~32AD-Present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9172198" y="837807"/>
            <a:ext cx="2766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Millennial Reign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49258" y="5486400"/>
            <a:ext cx="21492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Resurrection</a:t>
            </a:r>
          </a:p>
          <a:p>
            <a:r>
              <a:rPr lang="en-US" dirty="0" smtClean="0"/>
              <a:t>Ezekiel 37-39</a:t>
            </a:r>
          </a:p>
          <a:p>
            <a:r>
              <a:rPr lang="en-US" dirty="0" smtClean="0"/>
              <a:t>Revelation 20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75823" y="2594270"/>
            <a:ext cx="5375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Abomination 1: Take Jerusalem/Peace Treaty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221342" y="2064245"/>
            <a:ext cx="19839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Abomination 2: Antichrist Declares Himself God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996649" y="2993811"/>
            <a:ext cx="2766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1260 Days of Witness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7284000" y="2590472"/>
            <a:ext cx="0" cy="721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345991" y="2591690"/>
            <a:ext cx="5375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God’s Bowls of Wrath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748435" y="5654308"/>
            <a:ext cx="2316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Second Resurrection/ New Heaven</a:t>
            </a:r>
          </a:p>
          <a:p>
            <a:r>
              <a:rPr lang="en-US" dirty="0" smtClean="0"/>
              <a:t>Revelation 20-22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324622" y="5000795"/>
            <a:ext cx="2149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Satan Loosed</a:t>
            </a:r>
          </a:p>
          <a:p>
            <a:r>
              <a:rPr lang="en-US" dirty="0" smtClean="0"/>
              <a:t>Revelation 20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22557" y="4811805"/>
            <a:ext cx="2065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144,000 Start</a:t>
            </a:r>
          </a:p>
          <a:p>
            <a:r>
              <a:rPr lang="en-US" dirty="0" smtClean="0"/>
              <a:t>Jeremiah 30-31:33</a:t>
            </a:r>
          </a:p>
          <a:p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627742" y="4824723"/>
            <a:ext cx="16317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Hamongog</a:t>
            </a:r>
            <a:r>
              <a:rPr lang="en-US" dirty="0" smtClean="0"/>
              <a:t> (Ezekiel 39)</a:t>
            </a:r>
          </a:p>
          <a:p>
            <a:r>
              <a:rPr lang="en-US" dirty="0" smtClean="0"/>
              <a:t>New Temple</a:t>
            </a:r>
          </a:p>
          <a:p>
            <a:r>
              <a:rPr lang="en-US" dirty="0" smtClean="0"/>
              <a:t>(Ezekiel 40)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163104" y="2991228"/>
            <a:ext cx="2766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1290-1335 Days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259456" y="3565503"/>
            <a:ext cx="756058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Redemption:	Die for Christ Before Day 1335 (Rev 20)- First Resurrection</a:t>
            </a:r>
          </a:p>
          <a:p>
            <a:r>
              <a:rPr lang="en-US" dirty="0"/>
              <a:t>	</a:t>
            </a:r>
            <a:r>
              <a:rPr lang="en-US" dirty="0" smtClean="0"/>
              <a:t>	Die at Winepress Day 1335 (Rev 14)- New Jerusalem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287872" y="1300170"/>
            <a:ext cx="756058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Redemption:	Profess Christ as Savior- Rapture to New Jerusalem</a:t>
            </a:r>
          </a:p>
          <a:p>
            <a:r>
              <a:rPr lang="en-US" dirty="0"/>
              <a:t>	</a:t>
            </a:r>
            <a:r>
              <a:rPr lang="en-US" dirty="0" smtClean="0"/>
              <a:t>	Dead in Israeli Law- Resurrected at First Resurrection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451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101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Kaye</dc:creator>
  <cp:lastModifiedBy>Joshua Kaye</cp:lastModifiedBy>
  <cp:revision>7</cp:revision>
  <dcterms:created xsi:type="dcterms:W3CDTF">2016-12-27T19:12:27Z</dcterms:created>
  <dcterms:modified xsi:type="dcterms:W3CDTF">2016-12-27T20:24:27Z</dcterms:modified>
</cp:coreProperties>
</file>